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10"/>
  </p:notesMasterIdLst>
  <p:sldIdLst>
    <p:sldId id="256" r:id="rId2"/>
    <p:sldId id="257" r:id="rId3"/>
    <p:sldId id="268" r:id="rId4"/>
    <p:sldId id="269" r:id="rId5"/>
    <p:sldId id="270" r:id="rId6"/>
    <p:sldId id="291" r:id="rId7"/>
    <p:sldId id="292" r:id="rId8"/>
    <p:sldId id="29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FFCC66"/>
    <a:srgbClr val="990099"/>
    <a:srgbClr val="CC0099"/>
    <a:srgbClr val="FE9202"/>
    <a:srgbClr val="6C1A00"/>
    <a:srgbClr val="00AACC"/>
    <a:srgbClr val="5EEC3C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71" autoAdjust="0"/>
  </p:normalViewPr>
  <p:slideViewPr>
    <p:cSldViewPr>
      <p:cViewPr>
        <p:scale>
          <a:sx n="66" d="100"/>
          <a:sy n="66" d="100"/>
        </p:scale>
        <p:origin x="-819" y="-1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36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E62DB-2879-4D59-A7DC-0F87912ECFA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3236ED7B-9F83-442F-870B-81FC37457F29}">
      <dgm:prSet phldrT="[Texte]" custT="1"/>
      <dgm:spPr/>
      <dgm:t>
        <a:bodyPr/>
        <a:lstStyle/>
        <a:p>
          <a:pPr algn="ctr">
            <a:buClr>
              <a:schemeClr val="bg1"/>
            </a:buClr>
            <a:buSzPct val="120000"/>
            <a:buFont typeface="+mj-lt"/>
            <a:buNone/>
          </a:pPr>
          <a:r>
            <a:rPr lang="fr-FR" sz="2400" b="1" dirty="0" smtClean="0"/>
            <a:t>INTRODUCTION</a:t>
          </a:r>
          <a:endParaRPr lang="fr-FR" sz="2400" b="1" dirty="0"/>
        </a:p>
      </dgm:t>
    </dgm:pt>
    <dgm:pt modelId="{5A6D87D6-C73B-4EF1-9FA6-B488315D6850}" type="parTrans" cxnId="{109866E7-4CC3-4E28-B9FC-5095AE06686C}">
      <dgm:prSet/>
      <dgm:spPr/>
      <dgm:t>
        <a:bodyPr/>
        <a:lstStyle/>
        <a:p>
          <a:endParaRPr lang="fr-FR" sz="2400"/>
        </a:p>
      </dgm:t>
    </dgm:pt>
    <dgm:pt modelId="{B22790E4-A062-4627-804A-AC00956D5767}" type="sibTrans" cxnId="{109866E7-4CC3-4E28-B9FC-5095AE06686C}">
      <dgm:prSet/>
      <dgm:spPr/>
      <dgm:t>
        <a:bodyPr/>
        <a:lstStyle/>
        <a:p>
          <a:endParaRPr lang="fr-FR" sz="2400"/>
        </a:p>
      </dgm:t>
    </dgm:pt>
    <dgm:pt modelId="{F11CC4D5-5712-44F5-9002-11FB36E09E8E}">
      <dgm:prSet phldrT="[Texte]" custT="1"/>
      <dgm:spPr/>
      <dgm:t>
        <a:bodyPr/>
        <a:lstStyle/>
        <a:p>
          <a:pPr algn="ctr"/>
          <a:r>
            <a:rPr lang="fr-FR" sz="2400" b="1" dirty="0" smtClean="0"/>
            <a:t>OBJECTIFS DE L’ÉTUDE</a:t>
          </a:r>
          <a:endParaRPr lang="fr-FR" sz="2400" b="1" dirty="0"/>
        </a:p>
      </dgm:t>
    </dgm:pt>
    <dgm:pt modelId="{5534401F-AFD9-4462-976D-2CCCB862429F}" type="parTrans" cxnId="{F6F59870-16A0-44DF-8ADC-122450B03D2E}">
      <dgm:prSet/>
      <dgm:spPr/>
      <dgm:t>
        <a:bodyPr/>
        <a:lstStyle/>
        <a:p>
          <a:endParaRPr lang="fr-FR" sz="2400"/>
        </a:p>
      </dgm:t>
    </dgm:pt>
    <dgm:pt modelId="{FEF48E2F-F212-4148-8E8D-7B3DDD961263}" type="sibTrans" cxnId="{F6F59870-16A0-44DF-8ADC-122450B03D2E}">
      <dgm:prSet/>
      <dgm:spPr/>
      <dgm:t>
        <a:bodyPr/>
        <a:lstStyle/>
        <a:p>
          <a:endParaRPr lang="fr-FR" sz="2400"/>
        </a:p>
      </dgm:t>
    </dgm:pt>
    <dgm:pt modelId="{2E2AACA9-1D6C-4F56-A147-582C3B10B8B8}">
      <dgm:prSet phldrT="[Texte]" custT="1"/>
      <dgm:spPr/>
      <dgm:t>
        <a:bodyPr/>
        <a:lstStyle/>
        <a:p>
          <a:pPr algn="ctr"/>
          <a:r>
            <a:rPr lang="fr-FR" sz="2400" b="1" noProof="0" dirty="0" smtClean="0"/>
            <a:t>MATÉRIELS ET MÉTHODES</a:t>
          </a:r>
          <a:endParaRPr lang="fr-FR" sz="2400" noProof="0" dirty="0"/>
        </a:p>
      </dgm:t>
    </dgm:pt>
    <dgm:pt modelId="{C4A1B911-504D-4D20-A07F-EE9DD1646120}" type="parTrans" cxnId="{7F560942-1719-4550-AD04-7DC0B275AE5D}">
      <dgm:prSet/>
      <dgm:spPr/>
      <dgm:t>
        <a:bodyPr/>
        <a:lstStyle/>
        <a:p>
          <a:endParaRPr lang="fr-FR" sz="2400"/>
        </a:p>
      </dgm:t>
    </dgm:pt>
    <dgm:pt modelId="{B9898FB8-6B43-4C70-A203-7C786E8BD675}" type="sibTrans" cxnId="{7F560942-1719-4550-AD04-7DC0B275AE5D}">
      <dgm:prSet/>
      <dgm:spPr/>
      <dgm:t>
        <a:bodyPr/>
        <a:lstStyle/>
        <a:p>
          <a:endParaRPr lang="fr-FR" sz="2400"/>
        </a:p>
      </dgm:t>
    </dgm:pt>
    <dgm:pt modelId="{8F3F7808-13F6-4A8C-BE95-E76A37B3051D}">
      <dgm:prSet phldrT="[Texte]" custT="1"/>
      <dgm:spPr/>
      <dgm:t>
        <a:bodyPr/>
        <a:lstStyle/>
        <a:p>
          <a:pPr algn="ctr"/>
          <a:r>
            <a:rPr lang="fr-FR" sz="2400" b="1" dirty="0" smtClean="0"/>
            <a:t>RÉSULTATS ET DISCUSSION</a:t>
          </a:r>
        </a:p>
      </dgm:t>
    </dgm:pt>
    <dgm:pt modelId="{2C81B780-3978-43CD-87E3-A673892C8F50}" type="parTrans" cxnId="{45F5AAD1-C7F7-42B7-81FD-713882F44728}">
      <dgm:prSet/>
      <dgm:spPr/>
      <dgm:t>
        <a:bodyPr/>
        <a:lstStyle/>
        <a:p>
          <a:endParaRPr lang="fr-FR" sz="2400"/>
        </a:p>
      </dgm:t>
    </dgm:pt>
    <dgm:pt modelId="{46AED34A-469B-4DCC-AB7E-74D2691BD911}" type="sibTrans" cxnId="{45F5AAD1-C7F7-42B7-81FD-713882F44728}">
      <dgm:prSet/>
      <dgm:spPr/>
      <dgm:t>
        <a:bodyPr/>
        <a:lstStyle/>
        <a:p>
          <a:endParaRPr lang="fr-FR" sz="2400"/>
        </a:p>
      </dgm:t>
    </dgm:pt>
    <dgm:pt modelId="{ED74FABE-FFCA-47BE-8927-FD45E8407361}">
      <dgm:prSet phldrT="[Texte]" custT="1"/>
      <dgm:spPr/>
      <dgm:t>
        <a:bodyPr/>
        <a:lstStyle/>
        <a:p>
          <a:pPr algn="ctr"/>
          <a:r>
            <a:rPr lang="fr-FR" sz="2400" b="1" dirty="0" smtClean="0"/>
            <a:t>CONCLUSION</a:t>
          </a:r>
        </a:p>
      </dgm:t>
    </dgm:pt>
    <dgm:pt modelId="{2BEFF392-BF53-456E-A35C-929BA6447398}" type="parTrans" cxnId="{848A8C89-71BD-42BF-8B28-9756FC854B8E}">
      <dgm:prSet/>
      <dgm:spPr/>
      <dgm:t>
        <a:bodyPr/>
        <a:lstStyle/>
        <a:p>
          <a:endParaRPr lang="fr-FR" sz="2400"/>
        </a:p>
      </dgm:t>
    </dgm:pt>
    <dgm:pt modelId="{67D436CC-8C32-4087-A0B3-B6B74DD240A9}" type="sibTrans" cxnId="{848A8C89-71BD-42BF-8B28-9756FC854B8E}">
      <dgm:prSet/>
      <dgm:spPr/>
      <dgm:t>
        <a:bodyPr/>
        <a:lstStyle/>
        <a:p>
          <a:endParaRPr lang="fr-FR" sz="2400"/>
        </a:p>
      </dgm:t>
    </dgm:pt>
    <dgm:pt modelId="{3899AE91-EE08-4D9B-9B7B-80DB74D0D087}" type="pres">
      <dgm:prSet presAssocID="{90EE62DB-2879-4D59-A7DC-0F87912ECFA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DE4D331C-7CDA-47CB-8025-A9C42509DB84}" type="pres">
      <dgm:prSet presAssocID="{90EE62DB-2879-4D59-A7DC-0F87912ECFA4}" presName="Name1" presStyleCnt="0"/>
      <dgm:spPr/>
      <dgm:t>
        <a:bodyPr/>
        <a:lstStyle/>
        <a:p>
          <a:endParaRPr lang="fr-FR"/>
        </a:p>
      </dgm:t>
    </dgm:pt>
    <dgm:pt modelId="{21F8A25A-AB43-4EDB-B007-FD2D44DE996C}" type="pres">
      <dgm:prSet presAssocID="{90EE62DB-2879-4D59-A7DC-0F87912ECFA4}" presName="cycle" presStyleCnt="0"/>
      <dgm:spPr/>
      <dgm:t>
        <a:bodyPr/>
        <a:lstStyle/>
        <a:p>
          <a:endParaRPr lang="fr-FR"/>
        </a:p>
      </dgm:t>
    </dgm:pt>
    <dgm:pt modelId="{A40D0E55-26CD-49DF-9D9D-A0C210CF29A8}" type="pres">
      <dgm:prSet presAssocID="{90EE62DB-2879-4D59-A7DC-0F87912ECFA4}" presName="srcNode" presStyleLbl="node1" presStyleIdx="0" presStyleCnt="5"/>
      <dgm:spPr/>
      <dgm:t>
        <a:bodyPr/>
        <a:lstStyle/>
        <a:p>
          <a:endParaRPr lang="fr-FR"/>
        </a:p>
      </dgm:t>
    </dgm:pt>
    <dgm:pt modelId="{A34063BC-1031-4AD3-86E0-303C9258C78F}" type="pres">
      <dgm:prSet presAssocID="{90EE62DB-2879-4D59-A7DC-0F87912ECFA4}" presName="conn" presStyleLbl="parChTrans1D2" presStyleIdx="0" presStyleCnt="1"/>
      <dgm:spPr/>
      <dgm:t>
        <a:bodyPr/>
        <a:lstStyle/>
        <a:p>
          <a:endParaRPr lang="fr-FR"/>
        </a:p>
      </dgm:t>
    </dgm:pt>
    <dgm:pt modelId="{A4A0BB90-E795-4A76-99B6-B271D2C93B01}" type="pres">
      <dgm:prSet presAssocID="{90EE62DB-2879-4D59-A7DC-0F87912ECFA4}" presName="extraNode" presStyleLbl="node1" presStyleIdx="0" presStyleCnt="5"/>
      <dgm:spPr/>
      <dgm:t>
        <a:bodyPr/>
        <a:lstStyle/>
        <a:p>
          <a:endParaRPr lang="fr-FR"/>
        </a:p>
      </dgm:t>
    </dgm:pt>
    <dgm:pt modelId="{F54D5547-F1C1-4C92-9273-B3E4DCD7263C}" type="pres">
      <dgm:prSet presAssocID="{90EE62DB-2879-4D59-A7DC-0F87912ECFA4}" presName="dstNode" presStyleLbl="node1" presStyleIdx="0" presStyleCnt="5"/>
      <dgm:spPr/>
      <dgm:t>
        <a:bodyPr/>
        <a:lstStyle/>
        <a:p>
          <a:endParaRPr lang="fr-FR"/>
        </a:p>
      </dgm:t>
    </dgm:pt>
    <dgm:pt modelId="{F14050A5-08F0-4AC1-8A7E-4C1C2BBFBBC8}" type="pres">
      <dgm:prSet presAssocID="{3236ED7B-9F83-442F-870B-81FC37457F2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B8E624-EC66-4D0E-9FB0-C00EE8752337}" type="pres">
      <dgm:prSet presAssocID="{3236ED7B-9F83-442F-870B-81FC37457F29}" presName="accent_1" presStyleCnt="0"/>
      <dgm:spPr/>
      <dgm:t>
        <a:bodyPr/>
        <a:lstStyle/>
        <a:p>
          <a:endParaRPr lang="fr-FR"/>
        </a:p>
      </dgm:t>
    </dgm:pt>
    <dgm:pt modelId="{A7A3F36A-72AE-4238-AA2D-756100659330}" type="pres">
      <dgm:prSet presAssocID="{3236ED7B-9F83-442F-870B-81FC37457F29}" presName="accentRepeatNode" presStyleLbl="solidFgAcc1" presStyleIdx="0" presStyleCnt="5"/>
      <dgm:spPr/>
      <dgm:t>
        <a:bodyPr/>
        <a:lstStyle/>
        <a:p>
          <a:endParaRPr lang="fr-FR"/>
        </a:p>
      </dgm:t>
    </dgm:pt>
    <dgm:pt modelId="{0E1FC698-BB26-437C-A607-F2B1E51EA0CE}" type="pres">
      <dgm:prSet presAssocID="{F11CC4D5-5712-44F5-9002-11FB36E09E8E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8A5DAC-07B4-44A7-8757-3072E18A5D53}" type="pres">
      <dgm:prSet presAssocID="{F11CC4D5-5712-44F5-9002-11FB36E09E8E}" presName="accent_2" presStyleCnt="0"/>
      <dgm:spPr/>
      <dgm:t>
        <a:bodyPr/>
        <a:lstStyle/>
        <a:p>
          <a:endParaRPr lang="fr-FR"/>
        </a:p>
      </dgm:t>
    </dgm:pt>
    <dgm:pt modelId="{AA700754-C7E0-44F4-81D2-3368AC0C7DD0}" type="pres">
      <dgm:prSet presAssocID="{F11CC4D5-5712-44F5-9002-11FB36E09E8E}" presName="accentRepeatNode" presStyleLbl="solidFgAcc1" presStyleIdx="1" presStyleCnt="5"/>
      <dgm:spPr/>
      <dgm:t>
        <a:bodyPr/>
        <a:lstStyle/>
        <a:p>
          <a:endParaRPr lang="fr-FR"/>
        </a:p>
      </dgm:t>
    </dgm:pt>
    <dgm:pt modelId="{6061187D-502F-4AE3-8EC0-762204A51FCD}" type="pres">
      <dgm:prSet presAssocID="{2E2AACA9-1D6C-4F56-A147-582C3B10B8B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7DE9C8-C2E8-4C88-9F2E-3EB2B0D78685}" type="pres">
      <dgm:prSet presAssocID="{2E2AACA9-1D6C-4F56-A147-582C3B10B8B8}" presName="accent_3" presStyleCnt="0"/>
      <dgm:spPr/>
    </dgm:pt>
    <dgm:pt modelId="{A1585C95-CE8A-430E-840A-E97C3F008CA6}" type="pres">
      <dgm:prSet presAssocID="{2E2AACA9-1D6C-4F56-A147-582C3B10B8B8}" presName="accentRepeatNode" presStyleLbl="solidFgAcc1" presStyleIdx="2" presStyleCnt="5"/>
      <dgm:spPr/>
      <dgm:t>
        <a:bodyPr/>
        <a:lstStyle/>
        <a:p>
          <a:endParaRPr lang="fr-FR"/>
        </a:p>
      </dgm:t>
    </dgm:pt>
    <dgm:pt modelId="{A0CC32F2-98FD-44F5-8A66-F974387131F2}" type="pres">
      <dgm:prSet presAssocID="{8F3F7808-13F6-4A8C-BE95-E76A37B3051D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3DB463-B0F7-4DB3-BF7F-403119DA2094}" type="pres">
      <dgm:prSet presAssocID="{8F3F7808-13F6-4A8C-BE95-E76A37B3051D}" presName="accent_4" presStyleCnt="0"/>
      <dgm:spPr/>
    </dgm:pt>
    <dgm:pt modelId="{A9AE2F3F-F3EE-406A-91E8-8F6B325E0043}" type="pres">
      <dgm:prSet presAssocID="{8F3F7808-13F6-4A8C-BE95-E76A37B3051D}" presName="accentRepeatNode" presStyleLbl="solidFgAcc1" presStyleIdx="3" presStyleCnt="5"/>
      <dgm:spPr/>
      <dgm:t>
        <a:bodyPr/>
        <a:lstStyle/>
        <a:p>
          <a:endParaRPr lang="fr-FR"/>
        </a:p>
      </dgm:t>
    </dgm:pt>
    <dgm:pt modelId="{7B8E3CC0-656C-474F-AE0D-D3CD36EAB63E}" type="pres">
      <dgm:prSet presAssocID="{ED74FABE-FFCA-47BE-8927-FD45E8407361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70042E-D6A6-4421-9E08-EBBC2BB0C025}" type="pres">
      <dgm:prSet presAssocID="{ED74FABE-FFCA-47BE-8927-FD45E8407361}" presName="accent_5" presStyleCnt="0"/>
      <dgm:spPr/>
    </dgm:pt>
    <dgm:pt modelId="{9E92ECBD-C254-439C-9745-E153CC06446E}" type="pres">
      <dgm:prSet presAssocID="{ED74FABE-FFCA-47BE-8927-FD45E8407361}" presName="accentRepeatNode" presStyleLbl="solidFgAcc1" presStyleIdx="4" presStyleCnt="5"/>
      <dgm:spPr/>
      <dgm:t>
        <a:bodyPr/>
        <a:lstStyle/>
        <a:p>
          <a:endParaRPr lang="fr-FR"/>
        </a:p>
      </dgm:t>
    </dgm:pt>
  </dgm:ptLst>
  <dgm:cxnLst>
    <dgm:cxn modelId="{AC34FD5A-1F4E-4AFF-ABBF-9F3ABD71BC93}" type="presOf" srcId="{90EE62DB-2879-4D59-A7DC-0F87912ECFA4}" destId="{3899AE91-EE08-4D9B-9B7B-80DB74D0D087}" srcOrd="0" destOrd="0" presId="urn:microsoft.com/office/officeart/2008/layout/VerticalCurvedList"/>
    <dgm:cxn modelId="{7F560942-1719-4550-AD04-7DC0B275AE5D}" srcId="{90EE62DB-2879-4D59-A7DC-0F87912ECFA4}" destId="{2E2AACA9-1D6C-4F56-A147-582C3B10B8B8}" srcOrd="2" destOrd="0" parTransId="{C4A1B911-504D-4D20-A07F-EE9DD1646120}" sibTransId="{B9898FB8-6B43-4C70-A203-7C786E8BD675}"/>
    <dgm:cxn modelId="{14D739D1-3320-4D7B-8B9D-2605A0421C64}" type="presOf" srcId="{3236ED7B-9F83-442F-870B-81FC37457F29}" destId="{F14050A5-08F0-4AC1-8A7E-4C1C2BBFBBC8}" srcOrd="0" destOrd="0" presId="urn:microsoft.com/office/officeart/2008/layout/VerticalCurvedList"/>
    <dgm:cxn modelId="{F6F59870-16A0-44DF-8ADC-122450B03D2E}" srcId="{90EE62DB-2879-4D59-A7DC-0F87912ECFA4}" destId="{F11CC4D5-5712-44F5-9002-11FB36E09E8E}" srcOrd="1" destOrd="0" parTransId="{5534401F-AFD9-4462-976D-2CCCB862429F}" sibTransId="{FEF48E2F-F212-4148-8E8D-7B3DDD961263}"/>
    <dgm:cxn modelId="{219AD237-FBCE-4163-827B-20D39564EBFE}" type="presOf" srcId="{ED74FABE-FFCA-47BE-8927-FD45E8407361}" destId="{7B8E3CC0-656C-474F-AE0D-D3CD36EAB63E}" srcOrd="0" destOrd="0" presId="urn:microsoft.com/office/officeart/2008/layout/VerticalCurvedList"/>
    <dgm:cxn modelId="{A4699E24-66E3-4C20-BA30-F515A3254A88}" type="presOf" srcId="{8F3F7808-13F6-4A8C-BE95-E76A37B3051D}" destId="{A0CC32F2-98FD-44F5-8A66-F974387131F2}" srcOrd="0" destOrd="0" presId="urn:microsoft.com/office/officeart/2008/layout/VerticalCurvedList"/>
    <dgm:cxn modelId="{109866E7-4CC3-4E28-B9FC-5095AE06686C}" srcId="{90EE62DB-2879-4D59-A7DC-0F87912ECFA4}" destId="{3236ED7B-9F83-442F-870B-81FC37457F29}" srcOrd="0" destOrd="0" parTransId="{5A6D87D6-C73B-4EF1-9FA6-B488315D6850}" sibTransId="{B22790E4-A062-4627-804A-AC00956D5767}"/>
    <dgm:cxn modelId="{BEF4533C-0207-43A4-90D3-CAECCE5C6FF9}" type="presOf" srcId="{B22790E4-A062-4627-804A-AC00956D5767}" destId="{A34063BC-1031-4AD3-86E0-303C9258C78F}" srcOrd="0" destOrd="0" presId="urn:microsoft.com/office/officeart/2008/layout/VerticalCurvedList"/>
    <dgm:cxn modelId="{45F5AAD1-C7F7-42B7-81FD-713882F44728}" srcId="{90EE62DB-2879-4D59-A7DC-0F87912ECFA4}" destId="{8F3F7808-13F6-4A8C-BE95-E76A37B3051D}" srcOrd="3" destOrd="0" parTransId="{2C81B780-3978-43CD-87E3-A673892C8F50}" sibTransId="{46AED34A-469B-4DCC-AB7E-74D2691BD911}"/>
    <dgm:cxn modelId="{D7361F0F-9904-4EB5-BED5-6ADB06903E90}" type="presOf" srcId="{F11CC4D5-5712-44F5-9002-11FB36E09E8E}" destId="{0E1FC698-BB26-437C-A607-F2B1E51EA0CE}" srcOrd="0" destOrd="0" presId="urn:microsoft.com/office/officeart/2008/layout/VerticalCurvedList"/>
    <dgm:cxn modelId="{8CDF843B-6956-45B5-95B1-A75A2359448A}" type="presOf" srcId="{2E2AACA9-1D6C-4F56-A147-582C3B10B8B8}" destId="{6061187D-502F-4AE3-8EC0-762204A51FCD}" srcOrd="0" destOrd="0" presId="urn:microsoft.com/office/officeart/2008/layout/VerticalCurvedList"/>
    <dgm:cxn modelId="{848A8C89-71BD-42BF-8B28-9756FC854B8E}" srcId="{90EE62DB-2879-4D59-A7DC-0F87912ECFA4}" destId="{ED74FABE-FFCA-47BE-8927-FD45E8407361}" srcOrd="4" destOrd="0" parTransId="{2BEFF392-BF53-456E-A35C-929BA6447398}" sibTransId="{67D436CC-8C32-4087-A0B3-B6B74DD240A9}"/>
    <dgm:cxn modelId="{45F23E5C-CE51-47C2-9BC3-7CD057586823}" type="presParOf" srcId="{3899AE91-EE08-4D9B-9B7B-80DB74D0D087}" destId="{DE4D331C-7CDA-47CB-8025-A9C42509DB84}" srcOrd="0" destOrd="0" presId="urn:microsoft.com/office/officeart/2008/layout/VerticalCurvedList"/>
    <dgm:cxn modelId="{12790674-A65F-4A93-9A1F-3085BC307D0A}" type="presParOf" srcId="{DE4D331C-7CDA-47CB-8025-A9C42509DB84}" destId="{21F8A25A-AB43-4EDB-B007-FD2D44DE996C}" srcOrd="0" destOrd="0" presId="urn:microsoft.com/office/officeart/2008/layout/VerticalCurvedList"/>
    <dgm:cxn modelId="{D0A7AFC1-FA3B-44DD-98A6-37B1B3BE5650}" type="presParOf" srcId="{21F8A25A-AB43-4EDB-B007-FD2D44DE996C}" destId="{A40D0E55-26CD-49DF-9D9D-A0C210CF29A8}" srcOrd="0" destOrd="0" presId="urn:microsoft.com/office/officeart/2008/layout/VerticalCurvedList"/>
    <dgm:cxn modelId="{EBE0B3E9-8D08-4BEA-9045-CBCAF05F0C7E}" type="presParOf" srcId="{21F8A25A-AB43-4EDB-B007-FD2D44DE996C}" destId="{A34063BC-1031-4AD3-86E0-303C9258C78F}" srcOrd="1" destOrd="0" presId="urn:microsoft.com/office/officeart/2008/layout/VerticalCurvedList"/>
    <dgm:cxn modelId="{4D69CCFB-2121-4873-B5CC-F3DEA04341E1}" type="presParOf" srcId="{21F8A25A-AB43-4EDB-B007-FD2D44DE996C}" destId="{A4A0BB90-E795-4A76-99B6-B271D2C93B01}" srcOrd="2" destOrd="0" presId="urn:microsoft.com/office/officeart/2008/layout/VerticalCurvedList"/>
    <dgm:cxn modelId="{E4D9DF6C-2666-4FD1-B196-AA97AB6CB2A4}" type="presParOf" srcId="{21F8A25A-AB43-4EDB-B007-FD2D44DE996C}" destId="{F54D5547-F1C1-4C92-9273-B3E4DCD7263C}" srcOrd="3" destOrd="0" presId="urn:microsoft.com/office/officeart/2008/layout/VerticalCurvedList"/>
    <dgm:cxn modelId="{681DEE29-3339-4012-AED7-7A5C58C6F31F}" type="presParOf" srcId="{DE4D331C-7CDA-47CB-8025-A9C42509DB84}" destId="{F14050A5-08F0-4AC1-8A7E-4C1C2BBFBBC8}" srcOrd="1" destOrd="0" presId="urn:microsoft.com/office/officeart/2008/layout/VerticalCurvedList"/>
    <dgm:cxn modelId="{C2B69179-99FA-4DD1-83BB-A92A25A26A20}" type="presParOf" srcId="{DE4D331C-7CDA-47CB-8025-A9C42509DB84}" destId="{22B8E624-EC66-4D0E-9FB0-C00EE8752337}" srcOrd="2" destOrd="0" presId="urn:microsoft.com/office/officeart/2008/layout/VerticalCurvedList"/>
    <dgm:cxn modelId="{A87BFD2F-EBD4-42BA-8AD4-F0E74ED888D3}" type="presParOf" srcId="{22B8E624-EC66-4D0E-9FB0-C00EE8752337}" destId="{A7A3F36A-72AE-4238-AA2D-756100659330}" srcOrd="0" destOrd="0" presId="urn:microsoft.com/office/officeart/2008/layout/VerticalCurvedList"/>
    <dgm:cxn modelId="{A5DFEFFF-361B-471D-9A9B-8AB30FCA0D52}" type="presParOf" srcId="{DE4D331C-7CDA-47CB-8025-A9C42509DB84}" destId="{0E1FC698-BB26-437C-A607-F2B1E51EA0CE}" srcOrd="3" destOrd="0" presId="urn:microsoft.com/office/officeart/2008/layout/VerticalCurvedList"/>
    <dgm:cxn modelId="{CADAE130-D7E5-4C9C-B15C-474BA51544B4}" type="presParOf" srcId="{DE4D331C-7CDA-47CB-8025-A9C42509DB84}" destId="{7B8A5DAC-07B4-44A7-8757-3072E18A5D53}" srcOrd="4" destOrd="0" presId="urn:microsoft.com/office/officeart/2008/layout/VerticalCurvedList"/>
    <dgm:cxn modelId="{84A7A9F3-0917-4527-83AE-C1639E1BE90B}" type="presParOf" srcId="{7B8A5DAC-07B4-44A7-8757-3072E18A5D53}" destId="{AA700754-C7E0-44F4-81D2-3368AC0C7DD0}" srcOrd="0" destOrd="0" presId="urn:microsoft.com/office/officeart/2008/layout/VerticalCurvedList"/>
    <dgm:cxn modelId="{538A96AD-3F2A-417B-9122-F1F2F89DFC3F}" type="presParOf" srcId="{DE4D331C-7CDA-47CB-8025-A9C42509DB84}" destId="{6061187D-502F-4AE3-8EC0-762204A51FCD}" srcOrd="5" destOrd="0" presId="urn:microsoft.com/office/officeart/2008/layout/VerticalCurvedList"/>
    <dgm:cxn modelId="{1C18B083-0083-4651-91CF-90316EE8A53F}" type="presParOf" srcId="{DE4D331C-7CDA-47CB-8025-A9C42509DB84}" destId="{F57DE9C8-C2E8-4C88-9F2E-3EB2B0D78685}" srcOrd="6" destOrd="0" presId="urn:microsoft.com/office/officeart/2008/layout/VerticalCurvedList"/>
    <dgm:cxn modelId="{90D07C7E-4F16-4D2D-8BE8-417437E8E62B}" type="presParOf" srcId="{F57DE9C8-C2E8-4C88-9F2E-3EB2B0D78685}" destId="{A1585C95-CE8A-430E-840A-E97C3F008CA6}" srcOrd="0" destOrd="0" presId="urn:microsoft.com/office/officeart/2008/layout/VerticalCurvedList"/>
    <dgm:cxn modelId="{6C13CB8A-8DD9-45BF-A7C1-1A79F8CC3608}" type="presParOf" srcId="{DE4D331C-7CDA-47CB-8025-A9C42509DB84}" destId="{A0CC32F2-98FD-44F5-8A66-F974387131F2}" srcOrd="7" destOrd="0" presId="urn:microsoft.com/office/officeart/2008/layout/VerticalCurvedList"/>
    <dgm:cxn modelId="{06696535-A312-433A-B1D1-9A0B678F2776}" type="presParOf" srcId="{DE4D331C-7CDA-47CB-8025-A9C42509DB84}" destId="{B53DB463-B0F7-4DB3-BF7F-403119DA2094}" srcOrd="8" destOrd="0" presId="urn:microsoft.com/office/officeart/2008/layout/VerticalCurvedList"/>
    <dgm:cxn modelId="{EEE84CB7-C4F4-4FB1-9F7C-633A44B8CBD8}" type="presParOf" srcId="{B53DB463-B0F7-4DB3-BF7F-403119DA2094}" destId="{A9AE2F3F-F3EE-406A-91E8-8F6B325E0043}" srcOrd="0" destOrd="0" presId="urn:microsoft.com/office/officeart/2008/layout/VerticalCurvedList"/>
    <dgm:cxn modelId="{A9717DEB-D12F-42F4-A30A-87674D747CAA}" type="presParOf" srcId="{DE4D331C-7CDA-47CB-8025-A9C42509DB84}" destId="{7B8E3CC0-656C-474F-AE0D-D3CD36EAB63E}" srcOrd="9" destOrd="0" presId="urn:microsoft.com/office/officeart/2008/layout/VerticalCurvedList"/>
    <dgm:cxn modelId="{FAD1407D-7B91-4003-AC00-5A532935EEB3}" type="presParOf" srcId="{DE4D331C-7CDA-47CB-8025-A9C42509DB84}" destId="{1870042E-D6A6-4421-9E08-EBBC2BB0C025}" srcOrd="10" destOrd="0" presId="urn:microsoft.com/office/officeart/2008/layout/VerticalCurvedList"/>
    <dgm:cxn modelId="{D871FDE8-799C-4452-B683-2471444640A1}" type="presParOf" srcId="{1870042E-D6A6-4421-9E08-EBBC2BB0C025}" destId="{9E92ECBD-C254-439C-9745-E153CC06446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063BC-1031-4AD3-86E0-303C9258C78F}">
      <dsp:nvSpPr>
        <dsp:cNvPr id="0" name=""/>
        <dsp:cNvSpPr/>
      </dsp:nvSpPr>
      <dsp:spPr>
        <a:xfrm>
          <a:off x="-4488359" y="-688296"/>
          <a:ext cx="5346923" cy="5346923"/>
        </a:xfrm>
        <a:prstGeom prst="blockArc">
          <a:avLst>
            <a:gd name="adj1" fmla="val 18900000"/>
            <a:gd name="adj2" fmla="val 2700000"/>
            <a:gd name="adj3" fmla="val 404"/>
          </a:avLst>
        </a:pr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050A5-08F0-4AC1-8A7E-4C1C2BBFBBC8}">
      <dsp:nvSpPr>
        <dsp:cNvPr id="0" name=""/>
        <dsp:cNvSpPr/>
      </dsp:nvSpPr>
      <dsp:spPr>
        <a:xfrm>
          <a:off x="375882" y="248066"/>
          <a:ext cx="7052955" cy="49645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057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bg1"/>
            </a:buClr>
            <a:buSzPct val="120000"/>
            <a:buFont typeface="+mj-lt"/>
            <a:buNone/>
          </a:pPr>
          <a:r>
            <a:rPr lang="fr-FR" sz="2400" b="1" kern="1200" dirty="0" smtClean="0"/>
            <a:t>INTRODUCTION</a:t>
          </a:r>
          <a:endParaRPr lang="fr-FR" sz="2400" b="1" kern="1200" dirty="0"/>
        </a:p>
      </dsp:txBody>
      <dsp:txXfrm>
        <a:off x="375882" y="248066"/>
        <a:ext cx="7052955" cy="496450"/>
      </dsp:txXfrm>
    </dsp:sp>
    <dsp:sp modelId="{A7A3F36A-72AE-4238-AA2D-756100659330}">
      <dsp:nvSpPr>
        <dsp:cNvPr id="0" name=""/>
        <dsp:cNvSpPr/>
      </dsp:nvSpPr>
      <dsp:spPr>
        <a:xfrm>
          <a:off x="65601" y="186009"/>
          <a:ext cx="620562" cy="6205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1FC698-BB26-437C-A607-F2B1E51EA0CE}">
      <dsp:nvSpPr>
        <dsp:cNvPr id="0" name=""/>
        <dsp:cNvSpPr/>
      </dsp:nvSpPr>
      <dsp:spPr>
        <a:xfrm>
          <a:off x="731624" y="992503"/>
          <a:ext cx="6697213" cy="496450"/>
        </a:xfrm>
        <a:prstGeom prst="rect">
          <a:avLst/>
        </a:prstGeom>
        <a:solidFill>
          <a:schemeClr val="accent1">
            <a:shade val="50000"/>
            <a:hueOff val="-16584"/>
            <a:satOff val="107"/>
            <a:lumOff val="155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057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OBJECTIFS DE L’ÉTUDE</a:t>
          </a:r>
          <a:endParaRPr lang="fr-FR" sz="2400" b="1" kern="1200" dirty="0"/>
        </a:p>
      </dsp:txBody>
      <dsp:txXfrm>
        <a:off x="731624" y="992503"/>
        <a:ext cx="6697213" cy="496450"/>
      </dsp:txXfrm>
    </dsp:sp>
    <dsp:sp modelId="{AA700754-C7E0-44F4-81D2-3368AC0C7DD0}">
      <dsp:nvSpPr>
        <dsp:cNvPr id="0" name=""/>
        <dsp:cNvSpPr/>
      </dsp:nvSpPr>
      <dsp:spPr>
        <a:xfrm>
          <a:off x="421342" y="930446"/>
          <a:ext cx="620562" cy="6205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16584"/>
              <a:satOff val="107"/>
              <a:lumOff val="155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1187D-502F-4AE3-8EC0-762204A51FCD}">
      <dsp:nvSpPr>
        <dsp:cNvPr id="0" name=""/>
        <dsp:cNvSpPr/>
      </dsp:nvSpPr>
      <dsp:spPr>
        <a:xfrm>
          <a:off x="840808" y="1736939"/>
          <a:ext cx="6588029" cy="496450"/>
        </a:xfrm>
        <a:prstGeom prst="rect">
          <a:avLst/>
        </a:prstGeom>
        <a:solidFill>
          <a:schemeClr val="accent1">
            <a:shade val="50000"/>
            <a:hueOff val="-33169"/>
            <a:satOff val="214"/>
            <a:lumOff val="311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057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noProof="0" dirty="0" smtClean="0"/>
            <a:t>MATÉRIELS ET MÉTHODES</a:t>
          </a:r>
          <a:endParaRPr lang="fr-FR" sz="2400" kern="1200" noProof="0" dirty="0"/>
        </a:p>
      </dsp:txBody>
      <dsp:txXfrm>
        <a:off x="840808" y="1736939"/>
        <a:ext cx="6588029" cy="496450"/>
      </dsp:txXfrm>
    </dsp:sp>
    <dsp:sp modelId="{A1585C95-CE8A-430E-840A-E97C3F008CA6}">
      <dsp:nvSpPr>
        <dsp:cNvPr id="0" name=""/>
        <dsp:cNvSpPr/>
      </dsp:nvSpPr>
      <dsp:spPr>
        <a:xfrm>
          <a:off x="530526" y="1674883"/>
          <a:ext cx="620562" cy="6205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33169"/>
              <a:satOff val="214"/>
              <a:lumOff val="311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CC32F2-98FD-44F5-8A66-F974387131F2}">
      <dsp:nvSpPr>
        <dsp:cNvPr id="0" name=""/>
        <dsp:cNvSpPr/>
      </dsp:nvSpPr>
      <dsp:spPr>
        <a:xfrm>
          <a:off x="731624" y="2481376"/>
          <a:ext cx="6697213" cy="496450"/>
        </a:xfrm>
        <a:prstGeom prst="rect">
          <a:avLst/>
        </a:prstGeom>
        <a:solidFill>
          <a:schemeClr val="accent1">
            <a:shade val="50000"/>
            <a:hueOff val="-33169"/>
            <a:satOff val="214"/>
            <a:lumOff val="311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057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RÉSULTATS ET DISCUSSION</a:t>
          </a:r>
        </a:p>
      </dsp:txBody>
      <dsp:txXfrm>
        <a:off x="731624" y="2481376"/>
        <a:ext cx="6697213" cy="496450"/>
      </dsp:txXfrm>
    </dsp:sp>
    <dsp:sp modelId="{A9AE2F3F-F3EE-406A-91E8-8F6B325E0043}">
      <dsp:nvSpPr>
        <dsp:cNvPr id="0" name=""/>
        <dsp:cNvSpPr/>
      </dsp:nvSpPr>
      <dsp:spPr>
        <a:xfrm>
          <a:off x="421342" y="2419320"/>
          <a:ext cx="620562" cy="6205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33169"/>
              <a:satOff val="214"/>
              <a:lumOff val="311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E3CC0-656C-474F-AE0D-D3CD36EAB63E}">
      <dsp:nvSpPr>
        <dsp:cNvPr id="0" name=""/>
        <dsp:cNvSpPr/>
      </dsp:nvSpPr>
      <dsp:spPr>
        <a:xfrm>
          <a:off x="375882" y="3225813"/>
          <a:ext cx="7052955" cy="496450"/>
        </a:xfrm>
        <a:prstGeom prst="rect">
          <a:avLst/>
        </a:prstGeom>
        <a:solidFill>
          <a:schemeClr val="accent1">
            <a:shade val="50000"/>
            <a:hueOff val="-16584"/>
            <a:satOff val="107"/>
            <a:lumOff val="155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057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CONCLUSION</a:t>
          </a:r>
        </a:p>
      </dsp:txBody>
      <dsp:txXfrm>
        <a:off x="375882" y="3225813"/>
        <a:ext cx="7052955" cy="496450"/>
      </dsp:txXfrm>
    </dsp:sp>
    <dsp:sp modelId="{9E92ECBD-C254-439C-9745-E153CC06446E}">
      <dsp:nvSpPr>
        <dsp:cNvPr id="0" name=""/>
        <dsp:cNvSpPr/>
      </dsp:nvSpPr>
      <dsp:spPr>
        <a:xfrm>
          <a:off x="65601" y="3163757"/>
          <a:ext cx="620562" cy="6205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-16584"/>
              <a:satOff val="107"/>
              <a:lumOff val="155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079F5-4A20-44B5-BFAC-0B14E2713F81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B4EDE-60F9-4B1B-80BD-B4FF70B8A152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2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297802"/>
            <a:ext cx="5648623" cy="903230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1853194"/>
            <a:ext cx="6511131" cy="246944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50877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50877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295053"/>
            <a:ext cx="5650992" cy="90563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1851228"/>
            <a:ext cx="6510528" cy="2468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290639" y="-1290638"/>
            <a:ext cx="51435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182078"/>
            <a:ext cx="5212080" cy="817070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1964184"/>
            <a:ext cx="3807779" cy="2493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1690039"/>
            <a:ext cx="5794760" cy="467486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6" y="0"/>
            <a:ext cx="7115175" cy="5143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3786187"/>
            <a:ext cx="3571875" cy="135731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288126"/>
            <a:ext cx="5486400" cy="650583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1635397"/>
            <a:ext cx="6096545" cy="55549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3787975"/>
            <a:ext cx="3574257" cy="1355526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3788469"/>
            <a:ext cx="9146380" cy="135503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74320"/>
            <a:ext cx="7520940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5471"/>
            <a:ext cx="7520940" cy="2684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4402836"/>
            <a:ext cx="2176272" cy="15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4713842"/>
            <a:ext cx="47244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1976015" y="792562"/>
            <a:ext cx="53734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Université </a:t>
            </a:r>
            <a:r>
              <a:rPr lang="fr-FR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Abdelmalek Essaadi</a:t>
            </a:r>
            <a:endParaRPr lang="fr-FR" sz="20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ctr"/>
            <a:r>
              <a:rPr lang="fr-FR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Ecole Nationale </a:t>
            </a:r>
            <a:r>
              <a:rPr lang="fr-FR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des Sciences </a:t>
            </a:r>
            <a:r>
              <a:rPr lang="fr-FR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Appliquées d’Al-Hoceima</a:t>
            </a:r>
            <a:endParaRPr lang="fr-FR" sz="20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059785" y="1706426"/>
            <a:ext cx="717713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4400" b="1" dirty="0" smtClean="0">
                <a:latin typeface="Times New Roman" pitchFamily="18" charset="0"/>
                <a:cs typeface="Times New Roman" pitchFamily="18" charset="0"/>
              </a:rPr>
              <a:t>Title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Placeholder 6"/>
          <p:cNvSpPr txBox="1">
            <a:spLocks/>
          </p:cNvSpPr>
          <p:nvPr/>
        </p:nvSpPr>
        <p:spPr>
          <a:xfrm>
            <a:off x="754375" y="3677385"/>
            <a:ext cx="7787955" cy="133764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noProof="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Author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rPr>
              <a:t> (1) , Author (1) 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rPr>
              <a:t/>
            </a:r>
            <a:b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rPr>
              <a:t>1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haroni" pitchFamily="2" charset="-79"/>
                <a:cs typeface="Aharoni" pitchFamily="2" charset="-79"/>
              </a:rPr>
              <a:t>. National School of Applied Sciences of Al-Hoceima, UAE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885" y="-15227"/>
            <a:ext cx="1466240" cy="75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>
            <a:extLst>
              <a:ext uri="{FF2B5EF4-FFF2-40B4-BE49-F238E27FC236}">
                <a16:creationId xmlns="" xmlns:a16="http://schemas.microsoft.com/office/drawing/2014/main" id="{D14436B0-0F1E-403B-B719-85451B2660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985746"/>
              </p:ext>
            </p:extLst>
          </p:nvPr>
        </p:nvGraphicFramePr>
        <p:xfrm>
          <a:off x="1212489" y="433881"/>
          <a:ext cx="7482545" cy="397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C0162D9E-E9BC-45F2-954A-DFEC43506444}"/>
              </a:ext>
            </a:extLst>
          </p:cNvPr>
          <p:cNvSpPr txBox="1"/>
          <p:nvPr/>
        </p:nvSpPr>
        <p:spPr>
          <a:xfrm>
            <a:off x="448965" y="2113635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endParaRPr lang="fr-FR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-24235"/>
            <a:ext cx="8229600" cy="857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4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-24235"/>
            <a:ext cx="8229600" cy="857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OBJECTIFS DE L’ETUDE</a:t>
            </a:r>
            <a:endParaRPr lang="en-US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4235"/>
            <a:ext cx="8229600" cy="857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MATÉRIELS</a:t>
            </a:r>
            <a:r>
              <a:rPr lang="en-US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MÉTHODES</a:t>
            </a:r>
            <a:endParaRPr lang="fr-FR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2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-24235"/>
            <a:ext cx="8229600" cy="857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RÉSULTATS ET DISCUSSIONS</a:t>
            </a:r>
            <a:endParaRPr lang="fr-FR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5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-24235"/>
            <a:ext cx="8229600" cy="85725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fr-FR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CONCLUSION ET PERSPECTIVES</a:t>
            </a:r>
            <a:endParaRPr lang="fr-FR" sz="40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5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113635"/>
            <a:ext cx="8229600" cy="85725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fr-FR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Merci pour votre attention</a:t>
            </a:r>
            <a:endParaRPr lang="fr-FR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5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1344</TotalTime>
  <Words>49</Words>
  <Application>Microsoft Office PowerPoint</Application>
  <PresentationFormat>Affichage à l'écran (16:9)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Angles</vt:lpstr>
      <vt:lpstr>Présentation PowerPoint</vt:lpstr>
      <vt:lpstr>Présentation PowerPoint</vt:lpstr>
      <vt:lpstr>INTRODUCTION</vt:lpstr>
      <vt:lpstr>OBJECTIFS DE L’ETUDE</vt:lpstr>
      <vt:lpstr>MATÉRIELS ET MÉTHODES</vt:lpstr>
      <vt:lpstr>RÉSULTATS ET DISCUSSIONS</vt:lpstr>
      <vt:lpstr>CONCLUSION ET PERSPECTIVES</vt:lpstr>
      <vt:lpstr>Merci pour votre attention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admin</cp:lastModifiedBy>
  <cp:revision>253</cp:revision>
  <dcterms:created xsi:type="dcterms:W3CDTF">2013-08-21T19:17:07Z</dcterms:created>
  <dcterms:modified xsi:type="dcterms:W3CDTF">2024-01-21T14:51:59Z</dcterms:modified>
</cp:coreProperties>
</file>