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7" r:id="rId2"/>
  </p:sldIdLst>
  <p:sldSz cx="21602700" cy="30243463"/>
  <p:notesSz cx="14224000" cy="2010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B2B2B2"/>
    <a:srgbClr val="A192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25" d="100"/>
          <a:sy n="25" d="100"/>
        </p:scale>
        <p:origin x="-1526" y="-55"/>
      </p:cViewPr>
      <p:guideLst>
        <p:guide orient="horz" pos="4333"/>
        <p:guide pos="32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7052938"/>
            <a:ext cx="21602700" cy="13190525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1602700" cy="170529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1696569"/>
            <a:ext cx="21602700" cy="1008115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7056808"/>
            <a:ext cx="21602700" cy="2251457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1841" y="22281492"/>
            <a:ext cx="13317436" cy="3890104"/>
          </a:xfrm>
        </p:spPr>
        <p:txBody>
          <a:bodyPr>
            <a:normAutofit/>
          </a:bodyPr>
          <a:lstStyle>
            <a:lvl1pPr marL="0" indent="0" algn="l">
              <a:buNone/>
              <a:defRPr sz="7100">
                <a:solidFill>
                  <a:schemeClr val="tx2"/>
                </a:solidFill>
              </a:defRPr>
            </a:lvl1pPr>
            <a:lvl2pPr marL="148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6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43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2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06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87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68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50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1536" y="13813256"/>
            <a:ext cx="16951767" cy="7907784"/>
          </a:xfrm>
          <a:effectLst/>
        </p:spPr>
        <p:txBody>
          <a:bodyPr>
            <a:noAutofit/>
          </a:bodyPr>
          <a:lstStyle>
            <a:lvl1pPr marL="2073795" indent="-1481282" algn="l">
              <a:defRPr sz="17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0563" y="3225965"/>
            <a:ext cx="15121890" cy="1532335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25753" y="1660425"/>
            <a:ext cx="4860608" cy="2310083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3218" y="3225967"/>
            <a:ext cx="11409191" cy="215855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1/16/2024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700338" y="3225969"/>
            <a:ext cx="15121890" cy="1532335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7052938"/>
            <a:ext cx="21602700" cy="13190525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602700" cy="170529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1696569"/>
            <a:ext cx="21602700" cy="1008115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7056808"/>
            <a:ext cx="21602700" cy="2251457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3423" y="9581277"/>
            <a:ext cx="14096248" cy="10686844"/>
          </a:xfrm>
          <a:effectLst/>
        </p:spPr>
        <p:txBody>
          <a:bodyPr anchor="b"/>
          <a:lstStyle>
            <a:lvl1pPr algn="r">
              <a:defRPr sz="149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8010" y="20318911"/>
            <a:ext cx="14105292" cy="3684340"/>
          </a:xfrm>
        </p:spPr>
        <p:txBody>
          <a:bodyPr anchor="t"/>
          <a:lstStyle>
            <a:lvl1pPr marL="0" indent="0" algn="r">
              <a:buNone/>
              <a:defRPr sz="6500">
                <a:solidFill>
                  <a:schemeClr val="tx2"/>
                </a:solidFill>
              </a:defRPr>
            </a:lvl1pPr>
            <a:lvl2pPr marL="148128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6256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438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2512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4064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8769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6897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5025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700335" y="3225965"/>
            <a:ext cx="7906588" cy="1532335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0974172" y="3225969"/>
            <a:ext cx="7906588" cy="1532335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0338" y="3225969"/>
            <a:ext cx="7906588" cy="282132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78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481282" indent="0">
              <a:buNone/>
              <a:defRPr sz="6500" b="1"/>
            </a:lvl2pPr>
            <a:lvl3pPr marL="2962565" indent="0">
              <a:buNone/>
              <a:defRPr sz="5800" b="1"/>
            </a:lvl3pPr>
            <a:lvl4pPr marL="4443847" indent="0">
              <a:buNone/>
              <a:defRPr sz="5200" b="1"/>
            </a:lvl4pPr>
            <a:lvl5pPr marL="5925129" indent="0">
              <a:buNone/>
              <a:defRPr sz="5200" b="1"/>
            </a:lvl5pPr>
            <a:lvl6pPr marL="7406411" indent="0">
              <a:buNone/>
              <a:defRPr sz="5200" b="1"/>
            </a:lvl6pPr>
            <a:lvl7pPr marL="8887694" indent="0">
              <a:buNone/>
              <a:defRPr sz="5200" b="1"/>
            </a:lvl7pPr>
            <a:lvl8pPr marL="10368976" indent="0">
              <a:buNone/>
              <a:defRPr sz="5200" b="1"/>
            </a:lvl8pPr>
            <a:lvl9pPr marL="11850258" indent="0">
              <a:buNone/>
              <a:defRPr sz="5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2106" y="6175377"/>
            <a:ext cx="7906588" cy="12097385"/>
          </a:xfrm>
        </p:spPr>
        <p:txBody>
          <a:bodyPr>
            <a:normAutofit/>
          </a:bodyPr>
          <a:lstStyle>
            <a:lvl1pPr>
              <a:defRPr sz="5800"/>
            </a:lvl1pPr>
            <a:lvl2pPr>
              <a:defRPr sz="58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9251" y="3225969"/>
            <a:ext cx="7906588" cy="282132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78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481282" indent="0">
              <a:buNone/>
              <a:defRPr sz="6500" b="1"/>
            </a:lvl2pPr>
            <a:lvl3pPr marL="2962565" indent="0">
              <a:buNone/>
              <a:defRPr sz="5800" b="1"/>
            </a:lvl3pPr>
            <a:lvl4pPr marL="4443847" indent="0">
              <a:buNone/>
              <a:defRPr sz="5200" b="1"/>
            </a:lvl4pPr>
            <a:lvl5pPr marL="5925129" indent="0">
              <a:buNone/>
              <a:defRPr sz="5200" b="1"/>
            </a:lvl5pPr>
            <a:lvl6pPr marL="7406411" indent="0">
              <a:buNone/>
              <a:defRPr sz="5200" b="1"/>
            </a:lvl6pPr>
            <a:lvl7pPr marL="8887694" indent="0">
              <a:buNone/>
              <a:defRPr sz="5200" b="1"/>
            </a:lvl7pPr>
            <a:lvl8pPr marL="10368976" indent="0">
              <a:buNone/>
              <a:defRPr sz="5200" b="1"/>
            </a:lvl8pPr>
            <a:lvl9pPr marL="11850258" indent="0">
              <a:buNone/>
              <a:defRPr sz="5200" b="1"/>
            </a:lvl9pPr>
          </a:lstStyle>
          <a:p>
            <a:pPr marL="0" lvl="0" indent="0" algn="ctr" defTabSz="2962565" rtl="0" eaLnBrk="1" latinLnBrk="0" hangingPunct="1">
              <a:spcBef>
                <a:spcPct val="20000"/>
              </a:spcBef>
              <a:spcAft>
                <a:spcPts val="972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3872" y="6169667"/>
            <a:ext cx="7906588" cy="12097385"/>
          </a:xfrm>
        </p:spPr>
        <p:txBody>
          <a:bodyPr>
            <a:normAutofit/>
          </a:bodyPr>
          <a:lstStyle>
            <a:lvl1pPr>
              <a:defRPr sz="5800"/>
            </a:lvl1pPr>
            <a:lvl2pPr>
              <a:defRPr sz="58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2363" y="9745118"/>
            <a:ext cx="8590251" cy="5549896"/>
          </a:xfrm>
          <a:effectLst/>
        </p:spPr>
        <p:txBody>
          <a:bodyPr anchor="b">
            <a:noAutofit/>
          </a:bodyPr>
          <a:lstStyle>
            <a:lvl1pPr marL="740641" indent="-740641" algn="l">
              <a:defRPr sz="91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2181" y="3225969"/>
            <a:ext cx="9490363" cy="21585533"/>
          </a:xfrm>
        </p:spPr>
        <p:txBody>
          <a:bodyPr anchor="ctr"/>
          <a:lstStyle>
            <a:lvl1pPr>
              <a:defRPr sz="71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4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1495" y="15425145"/>
            <a:ext cx="8005709" cy="9435175"/>
          </a:xfrm>
        </p:spPr>
        <p:txBody>
          <a:bodyPr/>
          <a:lstStyle>
            <a:lvl1pPr marL="0" indent="0">
              <a:buNone/>
              <a:defRPr sz="4500"/>
            </a:lvl1pPr>
            <a:lvl2pPr marL="1481282" indent="0">
              <a:buNone/>
              <a:defRPr sz="3900"/>
            </a:lvl2pPr>
            <a:lvl3pPr marL="2962565" indent="0">
              <a:buNone/>
              <a:defRPr sz="3200"/>
            </a:lvl3pPr>
            <a:lvl4pPr marL="4443847" indent="0">
              <a:buNone/>
              <a:defRPr sz="2900"/>
            </a:lvl4pPr>
            <a:lvl5pPr marL="5925129" indent="0">
              <a:buNone/>
              <a:defRPr sz="2900"/>
            </a:lvl5pPr>
            <a:lvl6pPr marL="7406411" indent="0">
              <a:buNone/>
              <a:defRPr sz="2900"/>
            </a:lvl6pPr>
            <a:lvl7pPr marL="8887694" indent="0">
              <a:buNone/>
              <a:defRPr sz="2900"/>
            </a:lvl7pPr>
            <a:lvl8pPr marL="10368976" indent="0">
              <a:buNone/>
              <a:defRPr sz="2900"/>
            </a:lvl8pPr>
            <a:lvl9pPr marL="11850258" indent="0">
              <a:buNone/>
              <a:defRPr sz="2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7052938"/>
            <a:ext cx="21602700" cy="13190525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1602700" cy="170529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1696569"/>
            <a:ext cx="21602700" cy="1008115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7056808"/>
            <a:ext cx="21602700" cy="2251457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572601" y="5040577"/>
            <a:ext cx="9721215" cy="13793480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6500"/>
            </a:lvl1pPr>
            <a:lvl2pPr marL="1481282" indent="0">
              <a:buNone/>
              <a:defRPr sz="9100"/>
            </a:lvl2pPr>
            <a:lvl3pPr marL="2962565" indent="0">
              <a:buNone/>
              <a:defRPr sz="7800"/>
            </a:lvl3pPr>
            <a:lvl4pPr marL="4443847" indent="0">
              <a:buNone/>
              <a:defRPr sz="6500"/>
            </a:lvl4pPr>
            <a:lvl5pPr marL="5925129" indent="0">
              <a:buNone/>
              <a:defRPr sz="6500"/>
            </a:lvl5pPr>
            <a:lvl6pPr marL="7406411" indent="0">
              <a:buNone/>
              <a:defRPr sz="6500"/>
            </a:lvl6pPr>
            <a:lvl7pPr marL="8887694" indent="0">
              <a:buNone/>
              <a:defRPr sz="6500"/>
            </a:lvl7pPr>
            <a:lvl8pPr marL="10368976" indent="0">
              <a:buNone/>
              <a:defRPr sz="6500"/>
            </a:lvl8pPr>
            <a:lvl9pPr marL="11850258" indent="0">
              <a:buNone/>
              <a:defRPr sz="6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74008" y="4456197"/>
            <a:ext cx="8727344" cy="9538818"/>
          </a:xfrm>
        </p:spPr>
        <p:txBody>
          <a:bodyPr anchor="b"/>
          <a:lstStyle>
            <a:lvl1pPr marL="592513" indent="-592513">
              <a:buFont typeface="Georgia" pitchFamily="18" charset="0"/>
              <a:buChar char="*"/>
              <a:defRPr sz="5200"/>
            </a:lvl1pPr>
            <a:lvl2pPr marL="1481282" indent="0">
              <a:buNone/>
              <a:defRPr sz="3900"/>
            </a:lvl2pPr>
            <a:lvl3pPr marL="2962565" indent="0">
              <a:buNone/>
              <a:defRPr sz="3200"/>
            </a:lvl3pPr>
            <a:lvl4pPr marL="4443847" indent="0">
              <a:buNone/>
              <a:defRPr sz="2900"/>
            </a:lvl4pPr>
            <a:lvl5pPr marL="5925129" indent="0">
              <a:buNone/>
              <a:defRPr sz="2900"/>
            </a:lvl5pPr>
            <a:lvl6pPr marL="7406411" indent="0">
              <a:buNone/>
              <a:defRPr sz="2900"/>
            </a:lvl6pPr>
            <a:lvl7pPr marL="8887694" indent="0">
              <a:buNone/>
              <a:defRPr sz="2900"/>
            </a:lvl7pPr>
            <a:lvl8pPr marL="10368976" indent="0">
              <a:buNone/>
              <a:defRPr sz="2900"/>
            </a:lvl8pPr>
            <a:lvl9pPr marL="11850258" indent="0">
              <a:buNone/>
              <a:defRPr sz="2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170" y="19687890"/>
            <a:ext cx="15081109" cy="5040577"/>
          </a:xfrm>
        </p:spPr>
        <p:txBody>
          <a:bodyPr anchor="b">
            <a:noAutofit/>
          </a:bodyPr>
          <a:lstStyle>
            <a:lvl1pPr algn="l">
              <a:defRPr sz="149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514578"/>
            <a:ext cx="21602700" cy="7728885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602700" cy="2251457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6618047"/>
            <a:ext cx="21602700" cy="1008115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7056808"/>
            <a:ext cx="21602700" cy="2251457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256" tIns="148128" rIns="296256" bIns="148128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36647" y="19281059"/>
            <a:ext cx="15385807" cy="5040577"/>
          </a:xfrm>
          <a:prstGeom prst="rect">
            <a:avLst/>
          </a:prstGeom>
          <a:effectLst/>
        </p:spPr>
        <p:txBody>
          <a:bodyPr vert="horz" lIns="296256" tIns="148128" rIns="296256" bIns="148128" rtlCol="0" anchor="t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0338" y="3229233"/>
            <a:ext cx="15121890" cy="15323355"/>
          </a:xfrm>
          <a:prstGeom prst="rect">
            <a:avLst/>
          </a:prstGeom>
        </p:spPr>
        <p:txBody>
          <a:bodyPr vert="horz" lIns="296256" tIns="148128" rIns="296256" bIns="14812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581822" y="27219119"/>
            <a:ext cx="5940743" cy="1610184"/>
          </a:xfrm>
          <a:prstGeom prst="rect">
            <a:avLst/>
          </a:prstGeom>
        </p:spPr>
        <p:txBody>
          <a:bodyPr vert="horz" lIns="296256" tIns="148128" rIns="296256" bIns="148128" rtlCol="0" anchor="ctr"/>
          <a:lstStyle>
            <a:lvl1pPr algn="r"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0134" y="27219119"/>
            <a:ext cx="7920992" cy="1610184"/>
          </a:xfrm>
          <a:prstGeom prst="rect">
            <a:avLst/>
          </a:prstGeom>
        </p:spPr>
        <p:txBody>
          <a:bodyPr vert="horz" lIns="296256" tIns="148128" rIns="296256" bIns="148128" rtlCol="0" anchor="ctr"/>
          <a:lstStyle>
            <a:lvl1pPr algn="l"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01125" y="27219119"/>
            <a:ext cx="4320540" cy="1610184"/>
          </a:xfrm>
          <a:prstGeom prst="rect">
            <a:avLst/>
          </a:prstGeom>
        </p:spPr>
        <p:txBody>
          <a:bodyPr vert="horz" lIns="296256" tIns="148128" rIns="296256" bIns="148128" rtlCol="0" anchor="ctr"/>
          <a:lstStyle>
            <a:lvl1pPr algn="ctr">
              <a:defRPr sz="39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iming>
    <p:tnLst>
      <p:par>
        <p:cTn id="1" dur="indefinite" restart="never" nodeType="tmRoot"/>
      </p:par>
    </p:tnLst>
  </p:timing>
  <p:txStyles>
    <p:titleStyle>
      <a:lvl1pPr marL="1036898" indent="-1036898" algn="r" defTabSz="2962565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149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40641" indent="-592513" algn="l" defTabSz="2962565" rtl="0" eaLnBrk="1" latinLnBrk="0" hangingPunct="1">
        <a:spcBef>
          <a:spcPct val="20000"/>
        </a:spcBef>
        <a:spcAft>
          <a:spcPts val="97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7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777539" indent="-592513" algn="l" defTabSz="2962565" rtl="0" eaLnBrk="1" latinLnBrk="0" hangingPunct="1">
        <a:spcBef>
          <a:spcPct val="20000"/>
        </a:spcBef>
        <a:spcAft>
          <a:spcPts val="97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6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666308" indent="-592513" algn="l" defTabSz="2962565" rtl="0" eaLnBrk="1" latinLnBrk="0" hangingPunct="1">
        <a:spcBef>
          <a:spcPct val="20000"/>
        </a:spcBef>
        <a:spcAft>
          <a:spcPts val="97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555077" indent="-592513" algn="l" defTabSz="2962565" rtl="0" eaLnBrk="1" latinLnBrk="0" hangingPunct="1">
        <a:spcBef>
          <a:spcPct val="20000"/>
        </a:spcBef>
        <a:spcAft>
          <a:spcPts val="97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5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503098" indent="-592513" algn="l" defTabSz="2962565" rtl="0" eaLnBrk="1" latinLnBrk="0" hangingPunct="1">
        <a:spcBef>
          <a:spcPct val="20000"/>
        </a:spcBef>
        <a:spcAft>
          <a:spcPts val="97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391867" indent="-592513" algn="l" defTabSz="2962565" rtl="0" eaLnBrk="1" latinLnBrk="0" hangingPunct="1">
        <a:spcBef>
          <a:spcPct val="20000"/>
        </a:spcBef>
        <a:spcAft>
          <a:spcPts val="97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6369514" indent="-592513" algn="l" defTabSz="2962565" rtl="0" eaLnBrk="1" latinLnBrk="0" hangingPunct="1">
        <a:spcBef>
          <a:spcPct val="20000"/>
        </a:spcBef>
        <a:spcAft>
          <a:spcPts val="97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7406411" indent="-592513" algn="l" defTabSz="2962565" rtl="0" eaLnBrk="1" latinLnBrk="0" hangingPunct="1">
        <a:spcBef>
          <a:spcPct val="20000"/>
        </a:spcBef>
        <a:spcAft>
          <a:spcPts val="97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8384058" indent="-592513" algn="l" defTabSz="2962565" rtl="0" eaLnBrk="1" latinLnBrk="0" hangingPunct="1">
        <a:spcBef>
          <a:spcPct val="20000"/>
        </a:spcBef>
        <a:spcAft>
          <a:spcPts val="97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1282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62565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43847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25129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06411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87694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68976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50258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41826" y="2952916"/>
            <a:ext cx="217956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80"/>
              </a:lnSpc>
            </a:pPr>
            <a:r>
              <a:rPr sz="2050" b="1" i="1" spc="-355" dirty="0">
                <a:solidFill>
                  <a:srgbClr val="FFBF00"/>
                </a:solidFill>
                <a:latin typeface="Arial"/>
                <a:cs typeface="Arial"/>
              </a:rPr>
              <a:t>K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35341" y="13854370"/>
            <a:ext cx="355770" cy="1809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6355865" y="17388820"/>
            <a:ext cx="652338" cy="43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7173464" y="17388820"/>
            <a:ext cx="652338" cy="43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7986714" y="17388820"/>
            <a:ext cx="652338" cy="43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8778218" y="17388820"/>
            <a:ext cx="652338" cy="43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9582770" y="17388820"/>
            <a:ext cx="652338" cy="43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/>
          <p:nvPr/>
        </p:nvSpPr>
        <p:spPr>
          <a:xfrm>
            <a:off x="10409068" y="17388820"/>
            <a:ext cx="310947" cy="43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44"/>
          <p:cNvSpPr/>
          <p:nvPr/>
        </p:nvSpPr>
        <p:spPr>
          <a:xfrm>
            <a:off x="7345248" y="14035292"/>
            <a:ext cx="838069" cy="794775"/>
          </a:xfrm>
          <a:custGeom>
            <a:avLst/>
            <a:gdLst/>
            <a:ahLst/>
            <a:cxnLst/>
            <a:rect l="l" t="t" r="r" b="b"/>
            <a:pathLst>
              <a:path w="551814" h="528320">
                <a:moveTo>
                  <a:pt x="125993" y="526882"/>
                </a:moveTo>
                <a:lnTo>
                  <a:pt x="120266" y="526882"/>
                </a:lnTo>
                <a:lnTo>
                  <a:pt x="120266" y="528314"/>
                </a:lnTo>
                <a:lnTo>
                  <a:pt x="121698" y="528314"/>
                </a:lnTo>
                <a:lnTo>
                  <a:pt x="125993" y="526882"/>
                </a:lnTo>
                <a:close/>
              </a:path>
              <a:path w="551814" h="528320">
                <a:moveTo>
                  <a:pt x="138879" y="524019"/>
                </a:moveTo>
                <a:lnTo>
                  <a:pt x="108812" y="524019"/>
                </a:lnTo>
                <a:lnTo>
                  <a:pt x="113107" y="526882"/>
                </a:lnTo>
                <a:lnTo>
                  <a:pt x="133152" y="526882"/>
                </a:lnTo>
                <a:lnTo>
                  <a:pt x="133152" y="525451"/>
                </a:lnTo>
                <a:lnTo>
                  <a:pt x="134583" y="525451"/>
                </a:lnTo>
                <a:lnTo>
                  <a:pt x="138879" y="524019"/>
                </a:lnTo>
                <a:close/>
              </a:path>
              <a:path w="551814" h="528320">
                <a:moveTo>
                  <a:pt x="338093" y="0"/>
                </a:moveTo>
                <a:lnTo>
                  <a:pt x="322696" y="0"/>
                </a:lnTo>
                <a:lnTo>
                  <a:pt x="7158" y="403752"/>
                </a:lnTo>
                <a:lnTo>
                  <a:pt x="4295" y="408047"/>
                </a:lnTo>
                <a:lnTo>
                  <a:pt x="4295" y="409479"/>
                </a:lnTo>
                <a:lnTo>
                  <a:pt x="2863" y="409479"/>
                </a:lnTo>
                <a:lnTo>
                  <a:pt x="0" y="420933"/>
                </a:lnTo>
                <a:lnTo>
                  <a:pt x="0" y="428093"/>
                </a:lnTo>
                <a:lnTo>
                  <a:pt x="1431" y="433819"/>
                </a:lnTo>
                <a:lnTo>
                  <a:pt x="1431" y="435251"/>
                </a:lnTo>
                <a:lnTo>
                  <a:pt x="4295" y="440978"/>
                </a:lnTo>
                <a:lnTo>
                  <a:pt x="8590" y="445273"/>
                </a:lnTo>
                <a:lnTo>
                  <a:pt x="8590" y="446705"/>
                </a:lnTo>
                <a:lnTo>
                  <a:pt x="12885" y="451000"/>
                </a:lnTo>
                <a:lnTo>
                  <a:pt x="103085" y="521155"/>
                </a:lnTo>
                <a:lnTo>
                  <a:pt x="107380" y="524019"/>
                </a:lnTo>
                <a:lnTo>
                  <a:pt x="140310" y="524019"/>
                </a:lnTo>
                <a:lnTo>
                  <a:pt x="140310" y="522587"/>
                </a:lnTo>
                <a:lnTo>
                  <a:pt x="144606" y="519724"/>
                </a:lnTo>
                <a:lnTo>
                  <a:pt x="146037" y="519724"/>
                </a:lnTo>
                <a:lnTo>
                  <a:pt x="149259" y="515428"/>
                </a:lnTo>
                <a:lnTo>
                  <a:pt x="117403" y="515428"/>
                </a:lnTo>
                <a:lnTo>
                  <a:pt x="115255" y="513997"/>
                </a:lnTo>
                <a:lnTo>
                  <a:pt x="114539" y="513997"/>
                </a:lnTo>
                <a:lnTo>
                  <a:pt x="108812" y="511133"/>
                </a:lnTo>
                <a:lnTo>
                  <a:pt x="20044" y="440978"/>
                </a:lnTo>
                <a:lnTo>
                  <a:pt x="18612" y="439546"/>
                </a:lnTo>
                <a:lnTo>
                  <a:pt x="17180" y="439546"/>
                </a:lnTo>
                <a:lnTo>
                  <a:pt x="14317" y="433819"/>
                </a:lnTo>
                <a:lnTo>
                  <a:pt x="14794" y="433819"/>
                </a:lnTo>
                <a:lnTo>
                  <a:pt x="13840" y="432387"/>
                </a:lnTo>
                <a:lnTo>
                  <a:pt x="12885" y="432387"/>
                </a:lnTo>
                <a:lnTo>
                  <a:pt x="12885" y="423797"/>
                </a:lnTo>
                <a:lnTo>
                  <a:pt x="11453" y="423797"/>
                </a:lnTo>
                <a:lnTo>
                  <a:pt x="12885" y="418070"/>
                </a:lnTo>
                <a:lnTo>
                  <a:pt x="13243" y="418070"/>
                </a:lnTo>
                <a:lnTo>
                  <a:pt x="14317" y="413774"/>
                </a:lnTo>
                <a:lnTo>
                  <a:pt x="15033" y="413774"/>
                </a:lnTo>
                <a:lnTo>
                  <a:pt x="17180" y="409479"/>
                </a:lnTo>
                <a:lnTo>
                  <a:pt x="338093" y="0"/>
                </a:lnTo>
                <a:close/>
              </a:path>
              <a:path w="551814" h="528320">
                <a:moveTo>
                  <a:pt x="130288" y="513997"/>
                </a:moveTo>
                <a:lnTo>
                  <a:pt x="125993" y="515428"/>
                </a:lnTo>
                <a:lnTo>
                  <a:pt x="128856" y="515428"/>
                </a:lnTo>
                <a:lnTo>
                  <a:pt x="130288" y="513997"/>
                </a:lnTo>
                <a:close/>
              </a:path>
              <a:path w="551814" h="528320">
                <a:moveTo>
                  <a:pt x="137447" y="509701"/>
                </a:moveTo>
                <a:lnTo>
                  <a:pt x="133152" y="512565"/>
                </a:lnTo>
                <a:lnTo>
                  <a:pt x="134583" y="512565"/>
                </a:lnTo>
                <a:lnTo>
                  <a:pt x="128856" y="515428"/>
                </a:lnTo>
                <a:lnTo>
                  <a:pt x="149259" y="515428"/>
                </a:lnTo>
                <a:lnTo>
                  <a:pt x="150333" y="513997"/>
                </a:lnTo>
                <a:lnTo>
                  <a:pt x="152571" y="511133"/>
                </a:lnTo>
                <a:lnTo>
                  <a:pt x="137447" y="511133"/>
                </a:lnTo>
                <a:lnTo>
                  <a:pt x="137447" y="509701"/>
                </a:lnTo>
                <a:close/>
              </a:path>
              <a:path w="551814" h="528320">
                <a:moveTo>
                  <a:pt x="113107" y="512565"/>
                </a:moveTo>
                <a:lnTo>
                  <a:pt x="114539" y="513997"/>
                </a:lnTo>
                <a:lnTo>
                  <a:pt x="115255" y="513997"/>
                </a:lnTo>
                <a:lnTo>
                  <a:pt x="113107" y="512565"/>
                </a:lnTo>
                <a:close/>
              </a:path>
              <a:path w="551814" h="528320">
                <a:moveTo>
                  <a:pt x="551699" y="0"/>
                </a:moveTo>
                <a:lnTo>
                  <a:pt x="537524" y="0"/>
                </a:lnTo>
                <a:lnTo>
                  <a:pt x="140310" y="506838"/>
                </a:lnTo>
                <a:lnTo>
                  <a:pt x="137447" y="511133"/>
                </a:lnTo>
                <a:lnTo>
                  <a:pt x="152571" y="511133"/>
                </a:lnTo>
                <a:lnTo>
                  <a:pt x="549790" y="2863"/>
                </a:lnTo>
                <a:lnTo>
                  <a:pt x="551699" y="0"/>
                </a:lnTo>
                <a:close/>
              </a:path>
              <a:path w="551814" h="528320">
                <a:moveTo>
                  <a:pt x="17180" y="438114"/>
                </a:moveTo>
                <a:lnTo>
                  <a:pt x="17180" y="439546"/>
                </a:lnTo>
                <a:lnTo>
                  <a:pt x="18612" y="439546"/>
                </a:lnTo>
                <a:lnTo>
                  <a:pt x="17180" y="438114"/>
                </a:lnTo>
                <a:close/>
              </a:path>
              <a:path w="551814" h="528320">
                <a:moveTo>
                  <a:pt x="14794" y="433819"/>
                </a:moveTo>
                <a:lnTo>
                  <a:pt x="14317" y="433819"/>
                </a:lnTo>
                <a:lnTo>
                  <a:pt x="15749" y="435251"/>
                </a:lnTo>
                <a:lnTo>
                  <a:pt x="14794" y="433819"/>
                </a:lnTo>
                <a:close/>
              </a:path>
              <a:path w="551814" h="528320">
                <a:moveTo>
                  <a:pt x="12885" y="430955"/>
                </a:moveTo>
                <a:lnTo>
                  <a:pt x="12885" y="432387"/>
                </a:lnTo>
                <a:lnTo>
                  <a:pt x="13840" y="432387"/>
                </a:lnTo>
                <a:lnTo>
                  <a:pt x="12885" y="430955"/>
                </a:lnTo>
                <a:close/>
              </a:path>
              <a:path w="551814" h="528320">
                <a:moveTo>
                  <a:pt x="12885" y="422365"/>
                </a:moveTo>
                <a:lnTo>
                  <a:pt x="11453" y="423797"/>
                </a:lnTo>
                <a:lnTo>
                  <a:pt x="12885" y="423797"/>
                </a:lnTo>
                <a:lnTo>
                  <a:pt x="12885" y="422365"/>
                </a:lnTo>
                <a:close/>
              </a:path>
              <a:path w="551814" h="528320">
                <a:moveTo>
                  <a:pt x="13243" y="418070"/>
                </a:moveTo>
                <a:lnTo>
                  <a:pt x="12885" y="418070"/>
                </a:lnTo>
                <a:lnTo>
                  <a:pt x="12885" y="419501"/>
                </a:lnTo>
                <a:lnTo>
                  <a:pt x="13243" y="418070"/>
                </a:lnTo>
                <a:close/>
              </a:path>
              <a:path w="551814" h="528320">
                <a:moveTo>
                  <a:pt x="15033" y="413774"/>
                </a:moveTo>
                <a:lnTo>
                  <a:pt x="14317" y="413774"/>
                </a:lnTo>
                <a:lnTo>
                  <a:pt x="14317" y="415206"/>
                </a:lnTo>
                <a:lnTo>
                  <a:pt x="15033" y="4137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5" name="object 65"/>
          <p:cNvSpPr/>
          <p:nvPr/>
        </p:nvSpPr>
        <p:spPr>
          <a:xfrm>
            <a:off x="8710810" y="19273527"/>
            <a:ext cx="163083" cy="1614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5" name="object 235"/>
          <p:cNvSpPr/>
          <p:nvPr/>
        </p:nvSpPr>
        <p:spPr>
          <a:xfrm>
            <a:off x="0" y="29970292"/>
            <a:ext cx="10877550" cy="273170"/>
          </a:xfrm>
          <a:custGeom>
            <a:avLst/>
            <a:gdLst/>
            <a:ahLst/>
            <a:cxnLst/>
            <a:rect l="l" t="t" r="r" b="b"/>
            <a:pathLst>
              <a:path w="7106284" h="661034">
                <a:moveTo>
                  <a:pt x="7105755" y="0"/>
                </a:moveTo>
                <a:lnTo>
                  <a:pt x="0" y="182697"/>
                </a:lnTo>
                <a:lnTo>
                  <a:pt x="0" y="660900"/>
                </a:lnTo>
                <a:lnTo>
                  <a:pt x="7105755" y="660900"/>
                </a:lnTo>
                <a:lnTo>
                  <a:pt x="7105755" y="0"/>
                </a:lnTo>
                <a:close/>
              </a:path>
            </a:pathLst>
          </a:custGeom>
          <a:solidFill>
            <a:srgbClr val="CDDAD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5" name="object 265"/>
          <p:cNvSpPr txBox="1"/>
          <p:nvPr/>
        </p:nvSpPr>
        <p:spPr>
          <a:xfrm>
            <a:off x="3105150" y="110331"/>
            <a:ext cx="15353348" cy="244297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/>
            <a:r>
              <a:rPr lang="fr-F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Titre</a:t>
            </a:r>
          </a:p>
          <a:p>
            <a:pPr lvl="0" algn="ctr">
              <a:defRPr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Author 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(1) , Author (1) …</a:t>
            </a:r>
          </a:p>
          <a:p>
            <a:pPr lvl="0" algn="ctr">
              <a:defRPr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32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1</a:t>
            </a:r>
            <a:r>
              <a:rPr lang="en-US" sz="4000" b="1" dirty="0" smtClean="0">
                <a:latin typeface="Aharoni" pitchFamily="2" charset="-79"/>
                <a:cs typeface="Aharoni" pitchFamily="2" charset="-79"/>
              </a:rPr>
              <a:t>. National School of Applied Sciences of Al-Hoceima, UAE</a:t>
            </a:r>
          </a:p>
        </p:txBody>
      </p:sp>
      <p:sp>
        <p:nvSpPr>
          <p:cNvPr id="360" name="object 360"/>
          <p:cNvSpPr txBox="1"/>
          <p:nvPr/>
        </p:nvSpPr>
        <p:spPr>
          <a:xfrm>
            <a:off x="361950" y="10625931"/>
            <a:ext cx="10668000" cy="6097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475"/>
              </a:lnSpc>
              <a:spcBef>
                <a:spcPts val="95"/>
              </a:spcBef>
            </a:pPr>
            <a:r>
              <a:rPr sz="3200" b="1" spc="-5" dirty="0" smtClean="0">
                <a:solidFill>
                  <a:srgbClr val="006FBF"/>
                </a:solidFill>
                <a:latin typeface="Arial"/>
                <a:cs typeface="Arial"/>
              </a:rPr>
              <a:t>Mat</a:t>
            </a:r>
            <a:r>
              <a:rPr lang="fr-FR" sz="3200" b="1" spc="-5" dirty="0" smtClean="0">
                <a:solidFill>
                  <a:srgbClr val="006FBF"/>
                </a:solidFill>
                <a:latin typeface="Arial"/>
                <a:cs typeface="Arial"/>
              </a:rPr>
              <a:t>ériels et méthodes</a:t>
            </a:r>
            <a:endParaRPr sz="3200" b="1" spc="-5" dirty="0" smtClean="0">
              <a:solidFill>
                <a:srgbClr val="006FBF"/>
              </a:solidFill>
              <a:latin typeface="Arial"/>
              <a:cs typeface="Arial"/>
            </a:endParaRPr>
          </a:p>
          <a:p>
            <a:pPr marL="12700" algn="just"/>
            <a:r>
              <a:rPr lang="en-US" b="1" dirty="0" smtClean="0">
                <a:latin typeface="Arial" pitchFamily="34" charset="0"/>
                <a:cs typeface="Arial" pitchFamily="34" charset="0"/>
              </a:rPr>
              <a:t>	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object 1097"/>
          <p:cNvSpPr/>
          <p:nvPr/>
        </p:nvSpPr>
        <p:spPr>
          <a:xfrm>
            <a:off x="10801350" y="29904531"/>
            <a:ext cx="10801350" cy="338932"/>
          </a:xfrm>
          <a:custGeom>
            <a:avLst/>
            <a:gdLst/>
            <a:ahLst/>
            <a:cxnLst/>
            <a:rect l="l" t="t" r="r" b="b"/>
            <a:pathLst>
              <a:path w="7112000" h="817244">
                <a:moveTo>
                  <a:pt x="6222109" y="0"/>
                </a:moveTo>
                <a:lnTo>
                  <a:pt x="5980403" y="2400"/>
                </a:lnTo>
                <a:lnTo>
                  <a:pt x="0" y="156163"/>
                </a:lnTo>
                <a:lnTo>
                  <a:pt x="0" y="817063"/>
                </a:lnTo>
                <a:lnTo>
                  <a:pt x="7111482" y="817063"/>
                </a:lnTo>
                <a:lnTo>
                  <a:pt x="7111482" y="63957"/>
                </a:lnTo>
                <a:lnTo>
                  <a:pt x="7027857" y="43655"/>
                </a:lnTo>
                <a:lnTo>
                  <a:pt x="6952187" y="32195"/>
                </a:lnTo>
                <a:lnTo>
                  <a:pt x="6856631" y="22444"/>
                </a:lnTo>
                <a:lnTo>
                  <a:pt x="6735139" y="13751"/>
                </a:lnTo>
                <a:lnTo>
                  <a:pt x="6624161" y="7875"/>
                </a:lnTo>
                <a:lnTo>
                  <a:pt x="6522530" y="4198"/>
                </a:lnTo>
                <a:lnTo>
                  <a:pt x="6282447" y="146"/>
                </a:lnTo>
                <a:lnTo>
                  <a:pt x="6222109" y="0"/>
                </a:lnTo>
                <a:close/>
              </a:path>
            </a:pathLst>
          </a:custGeom>
          <a:solidFill>
            <a:srgbClr val="CDDAD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07" name="object 1107"/>
          <p:cNvSpPr txBox="1"/>
          <p:nvPr/>
        </p:nvSpPr>
        <p:spPr>
          <a:xfrm>
            <a:off x="3867150" y="29950286"/>
            <a:ext cx="128778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fr-FR" sz="1600" b="1" dirty="0" smtClean="0"/>
              <a:t>LA 5EME EDITION DU CONGRES INTERNATIONAL DES ETUDES SUR L’EAU ET L’ENVIRONNEMENT 15 AU 17 DECEMBRE 2022 A AL-HOCEIMA, MAROC.</a:t>
            </a:r>
            <a:endParaRPr lang="fr-FR" sz="1600" dirty="0" smtClean="0"/>
          </a:p>
        </p:txBody>
      </p:sp>
      <p:sp>
        <p:nvSpPr>
          <p:cNvPr id="62" name="Rectangle 61"/>
          <p:cNvSpPr/>
          <p:nvPr/>
        </p:nvSpPr>
        <p:spPr>
          <a:xfrm>
            <a:off x="285750" y="4301331"/>
            <a:ext cx="21107400" cy="259080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3500000" scaled="1"/>
            <a:tileRect/>
          </a:gra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115" algn="just">
              <a:spcBef>
                <a:spcPts val="1000"/>
              </a:spcBef>
            </a:pPr>
            <a:r>
              <a:rPr lang="fr-FR" sz="2800" b="1" spc="-5" dirty="0" smtClean="0">
                <a:solidFill>
                  <a:srgbClr val="92D050"/>
                </a:solidFill>
                <a:latin typeface="Arial"/>
                <a:cs typeface="Arial"/>
              </a:rPr>
              <a:t>Résumé</a:t>
            </a:r>
          </a:p>
          <a:p>
            <a:pPr marL="31115" algn="just">
              <a:spcBef>
                <a:spcPts val="1000"/>
              </a:spcBef>
            </a:pPr>
            <a:endParaRPr lang="fr-FR" sz="2800" b="1" spc="-5" dirty="0" smtClean="0">
              <a:solidFill>
                <a:srgbClr val="92D050"/>
              </a:solidFill>
              <a:latin typeface="Arial"/>
              <a:cs typeface="Arial"/>
            </a:endParaRPr>
          </a:p>
          <a:p>
            <a:pPr marL="31115" algn="just">
              <a:spcBef>
                <a:spcPts val="1000"/>
              </a:spcBef>
            </a:pPr>
            <a:endParaRPr lang="fr-FR" sz="2800" b="1" spc="-5" dirty="0" smtClean="0">
              <a:solidFill>
                <a:srgbClr val="92D050"/>
              </a:solidFill>
              <a:latin typeface="Arial"/>
              <a:cs typeface="Arial"/>
            </a:endParaRPr>
          </a:p>
          <a:p>
            <a:pPr marL="31115" algn="just">
              <a:spcBef>
                <a:spcPts val="1000"/>
              </a:spcBef>
            </a:pPr>
            <a:endParaRPr lang="fr-FR" sz="2800" b="1" spc="-5" dirty="0" smtClean="0">
              <a:solidFill>
                <a:srgbClr val="92D050"/>
              </a:solidFill>
              <a:latin typeface="Arial"/>
              <a:cs typeface="Arial"/>
            </a:endParaRPr>
          </a:p>
          <a:p>
            <a:pPr marL="31115" algn="just">
              <a:spcBef>
                <a:spcPts val="1000"/>
              </a:spcBef>
            </a:pPr>
            <a:endParaRPr lang="fr-FR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85750" y="6968331"/>
            <a:ext cx="10744200" cy="3429000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spc="-5" dirty="0" smtClean="0">
                <a:solidFill>
                  <a:srgbClr val="8ABF40"/>
                </a:solidFill>
                <a:latin typeface="Arial"/>
                <a:cs typeface="Arial"/>
              </a:rPr>
              <a:t>Introduction</a:t>
            </a:r>
          </a:p>
          <a:p>
            <a:pPr algn="just"/>
            <a:endParaRPr lang="en-US" sz="2800" b="1" spc="-5" dirty="0" smtClean="0">
              <a:solidFill>
                <a:srgbClr val="8ABF40"/>
              </a:solidFill>
              <a:latin typeface="Arial"/>
              <a:cs typeface="Arial"/>
            </a:endParaRPr>
          </a:p>
          <a:p>
            <a:pPr algn="just"/>
            <a:endParaRPr lang="en-US" sz="2800" b="1" spc="-5" dirty="0" smtClean="0">
              <a:solidFill>
                <a:srgbClr val="8ABF40"/>
              </a:solidFill>
              <a:latin typeface="Arial"/>
              <a:cs typeface="Arial"/>
            </a:endParaRPr>
          </a:p>
          <a:p>
            <a:pPr algn="just"/>
            <a:endParaRPr lang="en-US" sz="2800" b="1" spc="-5" dirty="0" smtClean="0">
              <a:solidFill>
                <a:srgbClr val="8ABF40"/>
              </a:solidFill>
              <a:latin typeface="Arial"/>
              <a:cs typeface="Arial"/>
            </a:endParaRPr>
          </a:p>
          <a:p>
            <a:pPr algn="just"/>
            <a:endParaRPr lang="en-US" sz="2800" b="1" spc="-5" dirty="0" smtClean="0">
              <a:solidFill>
                <a:srgbClr val="8ABF40"/>
              </a:solidFill>
              <a:latin typeface="Arial"/>
              <a:cs typeface="Arial"/>
            </a:endParaRPr>
          </a:p>
          <a:p>
            <a:pPr algn="just"/>
            <a:endParaRPr lang="en-US" sz="2800" b="1" spc="-5" dirty="0" smtClean="0">
              <a:solidFill>
                <a:srgbClr val="8ABF40"/>
              </a:solidFill>
              <a:latin typeface="Arial"/>
              <a:cs typeface="Arial"/>
            </a:endParaRPr>
          </a:p>
          <a:p>
            <a:pPr algn="just"/>
            <a:endParaRPr lang="fr-FR" sz="1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b="1" dirty="0" smtClean="0">
              <a:solidFill>
                <a:schemeClr val="tx1"/>
              </a:solidFill>
            </a:endParaRPr>
          </a:p>
        </p:txBody>
      </p:sp>
      <p:cxnSp>
        <p:nvCxnSpPr>
          <p:cNvPr id="71" name="Connecteur en angle 70"/>
          <p:cNvCxnSpPr/>
          <p:nvPr/>
        </p:nvCxnSpPr>
        <p:spPr>
          <a:xfrm flipV="1">
            <a:off x="285750" y="6968331"/>
            <a:ext cx="21107400" cy="3505200"/>
          </a:xfrm>
          <a:prstGeom prst="bentConnector3">
            <a:avLst>
              <a:gd name="adj1" fmla="val 51274"/>
            </a:avLst>
          </a:prstGeom>
          <a:ln w="349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/>
          <p:cNvCxnSpPr/>
          <p:nvPr/>
        </p:nvCxnSpPr>
        <p:spPr>
          <a:xfrm>
            <a:off x="285750" y="10473531"/>
            <a:ext cx="0" cy="19354800"/>
          </a:xfrm>
          <a:prstGeom prst="line">
            <a:avLst/>
          </a:prstGeom>
          <a:ln w="349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>
            <a:off x="21393150" y="6968331"/>
            <a:ext cx="0" cy="14325600"/>
          </a:xfrm>
          <a:prstGeom prst="line">
            <a:avLst/>
          </a:prstGeom>
          <a:ln w="349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 flipH="1">
            <a:off x="285750" y="29828331"/>
            <a:ext cx="11201400" cy="0"/>
          </a:xfrm>
          <a:prstGeom prst="line">
            <a:avLst/>
          </a:prstGeom>
          <a:ln w="349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>
            <a:off x="11487150" y="21293931"/>
            <a:ext cx="0" cy="8534400"/>
          </a:xfrm>
          <a:prstGeom prst="line">
            <a:avLst/>
          </a:prstGeom>
          <a:ln w="349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 flipH="1">
            <a:off x="11487150" y="21293931"/>
            <a:ext cx="9906000" cy="0"/>
          </a:xfrm>
          <a:prstGeom prst="line">
            <a:avLst/>
          </a:prstGeom>
          <a:ln w="349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11563350" y="21370131"/>
            <a:ext cx="9829800" cy="8458200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265" algn="just">
              <a:lnSpc>
                <a:spcPct val="100000"/>
              </a:lnSpc>
              <a:spcBef>
                <a:spcPts val="95"/>
              </a:spcBef>
            </a:pPr>
            <a:r>
              <a:rPr lang="fr-FR" sz="2700" b="1" spc="-5" dirty="0" smtClean="0">
                <a:solidFill>
                  <a:srgbClr val="92D050"/>
                </a:solidFill>
                <a:latin typeface="Arial"/>
                <a:cs typeface="Arial"/>
              </a:rPr>
              <a:t>Discussion and Conclusions</a:t>
            </a:r>
            <a:endParaRPr lang="fr-FR" sz="2700" b="1" spc="-5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2555" algn="just">
              <a:spcBef>
                <a:spcPts val="850"/>
              </a:spcBef>
            </a:pPr>
            <a:r>
              <a:rPr lang="fr-FR" sz="2700" b="1" spc="-5" dirty="0" smtClean="0">
                <a:solidFill>
                  <a:srgbClr val="92D050"/>
                </a:solidFill>
                <a:latin typeface="Arial"/>
                <a:cs typeface="Arial"/>
              </a:rPr>
              <a:t>Références</a:t>
            </a:r>
          </a:p>
          <a:p>
            <a:pPr marL="122555" algn="just">
              <a:spcBef>
                <a:spcPts val="850"/>
              </a:spcBef>
            </a:pPr>
            <a:endParaRPr lang="fr-FR" sz="2700" b="1" spc="-5" dirty="0" smtClean="0">
              <a:solidFill>
                <a:srgbClr val="92D050"/>
              </a:solidFill>
              <a:latin typeface="Arial"/>
              <a:cs typeface="Arial"/>
            </a:endParaRPr>
          </a:p>
          <a:p>
            <a:pPr marL="122555" algn="just">
              <a:spcBef>
                <a:spcPts val="850"/>
              </a:spcBef>
            </a:pPr>
            <a:endParaRPr lang="fr-FR" sz="2700" b="1" spc="-5" dirty="0" smtClean="0">
              <a:solidFill>
                <a:srgbClr val="92D050"/>
              </a:solidFill>
              <a:latin typeface="Arial"/>
              <a:cs typeface="Arial"/>
            </a:endParaRPr>
          </a:p>
          <a:p>
            <a:pPr marL="122555" algn="just">
              <a:spcBef>
                <a:spcPts val="850"/>
              </a:spcBef>
            </a:pPr>
            <a:endParaRPr lang="fr-FR" sz="2700" b="1" spc="-5" dirty="0" smtClean="0">
              <a:solidFill>
                <a:srgbClr val="92D050"/>
              </a:solidFill>
              <a:latin typeface="Arial"/>
              <a:cs typeface="Arial"/>
            </a:endParaRPr>
          </a:p>
          <a:p>
            <a:pPr marL="122555" algn="just">
              <a:spcBef>
                <a:spcPts val="850"/>
              </a:spcBef>
            </a:pPr>
            <a:endParaRPr lang="fr-FR" sz="2700" b="1" spc="-5" dirty="0" smtClean="0">
              <a:solidFill>
                <a:srgbClr val="92D050"/>
              </a:solidFill>
              <a:latin typeface="Arial"/>
              <a:cs typeface="Arial"/>
            </a:endParaRPr>
          </a:p>
          <a:p>
            <a:pPr marL="122555" algn="just">
              <a:spcBef>
                <a:spcPts val="850"/>
              </a:spcBef>
            </a:pPr>
            <a:endParaRPr lang="fr-FR" sz="2700" b="1" spc="-5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just"/>
            <a:r>
              <a:rPr lang="fr-FR" sz="2400" b="1" spc="-5" dirty="0" smtClean="0">
                <a:solidFill>
                  <a:srgbClr val="8ABF40"/>
                </a:solidFill>
                <a:latin typeface="Arial"/>
                <a:cs typeface="Arial"/>
              </a:rPr>
              <a:t> Remerciements</a:t>
            </a:r>
            <a:endParaRPr lang="en-US" sz="1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1334750" y="7120731"/>
            <a:ext cx="2057400" cy="437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ts val="2475"/>
              </a:lnSpc>
              <a:spcBef>
                <a:spcPts val="95"/>
              </a:spcBef>
            </a:pPr>
            <a:r>
              <a:rPr lang="en-US" sz="3600" b="1" spc="-5" dirty="0" smtClean="0">
                <a:solidFill>
                  <a:srgbClr val="006FBF"/>
                </a:solidFill>
                <a:latin typeface="Arial"/>
                <a:cs typeface="Arial"/>
              </a:rPr>
              <a:t>Results</a:t>
            </a:r>
          </a:p>
        </p:txBody>
      </p:sp>
      <p:pic>
        <p:nvPicPr>
          <p:cNvPr id="78" name="Image 77" descr="AAAAA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V="1">
            <a:off x="1" y="3996531"/>
            <a:ext cx="21602699" cy="2286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003" y="2734675"/>
            <a:ext cx="2240302" cy="1152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1051</TotalTime>
  <Words>42</Words>
  <Application>Microsoft Office PowerPoint</Application>
  <PresentationFormat>Personnalisé</PresentationFormat>
  <Paragraphs>37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Sillage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</dc:creator>
  <cp:lastModifiedBy>admin</cp:lastModifiedBy>
  <cp:revision>241</cp:revision>
  <dcterms:created xsi:type="dcterms:W3CDTF">2018-12-17T15:43:14Z</dcterms:created>
  <dcterms:modified xsi:type="dcterms:W3CDTF">2024-01-16T22:27:50Z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2017-11-14T00:00:00Z</vt:filetime>
  </property>
  <property fmtid="{D5CDD505-2E9C-101B-9397-08002B2CF9AE}" pid="3" name="LastSaved">
    <vt:filetime>2018-12-17T00:00:00Z</vt:filetime>
  </property>
</Properties>
</file>